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60" r:id="rId3"/>
    <p:sldId id="360" r:id="rId4"/>
    <p:sldId id="284" r:id="rId5"/>
    <p:sldId id="295" r:id="rId6"/>
    <p:sldId id="270" r:id="rId7"/>
    <p:sldId id="332" r:id="rId8"/>
    <p:sldId id="281" r:id="rId9"/>
    <p:sldId id="356" r:id="rId10"/>
    <p:sldId id="334" r:id="rId11"/>
    <p:sldId id="335" r:id="rId12"/>
    <p:sldId id="338" r:id="rId13"/>
    <p:sldId id="339" r:id="rId14"/>
    <p:sldId id="343" r:id="rId15"/>
    <p:sldId id="345" r:id="rId16"/>
    <p:sldId id="346" r:id="rId17"/>
    <p:sldId id="368" r:id="rId18"/>
    <p:sldId id="371" r:id="rId19"/>
    <p:sldId id="372" r:id="rId20"/>
    <p:sldId id="288" r:id="rId21"/>
    <p:sldId id="375" r:id="rId22"/>
    <p:sldId id="353" r:id="rId23"/>
    <p:sldId id="357" r:id="rId24"/>
    <p:sldId id="355" r:id="rId25"/>
    <p:sldId id="373" r:id="rId26"/>
    <p:sldId id="376" r:id="rId27"/>
    <p:sldId id="289" r:id="rId28"/>
    <p:sldId id="362" r:id="rId29"/>
    <p:sldId id="365" r:id="rId30"/>
    <p:sldId id="286" r:id="rId31"/>
    <p:sldId id="296" r:id="rId32"/>
    <p:sldId id="366" r:id="rId33"/>
    <p:sldId id="364" r:id="rId34"/>
    <p:sldId id="3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takeaway is that the (read box).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  <a:p>
            <a:r>
              <a:rPr lang="en-US" dirty="0"/>
              <a:t>Mention GCF after first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first two bullets.</a:t>
            </a:r>
          </a:p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E0BF-2E93-CA4C-878B-CB255A3DB51D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5478-05E2-1E45-82C0-8161E733EB89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226D-B56F-784B-B119-9EA82372FB30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43DC9-B223-EB49-AFB2-241D8092D09A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832A-BEE0-814C-9F44-440FD12952C0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F14B-0ABA-9D44-9941-B0D63C110058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CFFD-AD04-1748-BECA-D89A8EBA7385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17DC-C55D-BB40-8326-F4687F1E16E9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D3A7-F822-CF43-B870-AED56496E4ED}" type="datetime1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5D9-D3B8-1E4C-BE8A-2FF0C1FFE9B5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E2BB-82E7-E440-9AA7-04295B178DBC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E95E-6E59-2145-BD31-EADB231DF0D7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222A-A88B-C940-AAFD-CC9926CBBE3D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682-A6D3-FD4A-9D36-CB508CD43247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19A6-2480-2144-BB65-D74528228C89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CCCA-23D9-5844-9DEB-71C4F8CBB277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490F-2F14-D942-86CE-E890ED4FB850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02BE-2221-F446-98AC-EB8A4818A2DA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24A3-83E3-8749-8DD7-9254597E4794}" type="datetime1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D95B-406D-5943-B3F2-A454A1FABD5E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89FA-334C-1D47-AC2F-8F309DDC776A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D7E2-9948-B647-A5F7-41C29FCDE67A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B083239-79BE-024A-9D7F-0CD580735679}" type="datetime1">
              <a:rPr lang="en-US" smtClean="0"/>
              <a:t>10/11/21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D6772FA-9BA2-4F4A-8276-A5DFF9A60E5D}" type="datetime1">
              <a:rPr lang="en-US" smtClean="0"/>
              <a:t>10/11/21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emf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APS DNP Meeting – Virtual Meeting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October 12,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3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5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72B3-6C60-C842-92CA-8ED59E33F65C}"/>
              </a:ext>
            </a:extLst>
          </p:cNvPr>
          <p:cNvSpPr txBox="1"/>
          <p:nvPr/>
        </p:nvSpPr>
        <p:spPr>
          <a:xfrm>
            <a:off x="2847077" y="3696362"/>
            <a:ext cx="6567012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RG works well with simple approximations and is systematically improvable!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5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1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 b="-1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441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At </a:t>
            </a:r>
            <a:r>
              <a:rPr lang="en-US" sz="2000" dirty="0">
                <a:cs typeface="Arial" panose="020B0604020202020204" pitchFamily="34" charset="0"/>
              </a:rPr>
              <a:t>low RG resolution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, SRCs are suppressed in the wave function and shifted into the operator</a:t>
            </a: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Physics is established in the 2-body system –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can apply to any nucleus!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000" dirty="0"/>
              <a:t>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hard,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S-state and D-state contributions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31ED25F-28BD-874E-A8AC-F177F48F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1585912"/>
            <a:ext cx="5373085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/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Percentage contributions from each channel to the matrix element of the momentum distribution in the deuteron at several relative momentum values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AV18 (left bar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value) and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Gezerlis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30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(right bar) potentials. We compare unevolved and SRG-evolved (both wave function and operator, so the net matrix element is unchanged) results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blipFill>
                <a:blip r:embed="rId3"/>
                <a:stretch>
                  <a:fillRect l="-1160" t="-1327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82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86B86E6-B459-EF4E-A08E-E3D20B09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1690688"/>
            <a:ext cx="481958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40BD19-E259-CF48-9511-194C80BE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3" y="1690688"/>
            <a:ext cx="7110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4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002060"/>
                    </a:solidFill>
                  </a:rPr>
                  <a:t>SRG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dependence in momentum distributions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491FE70-E21F-D84F-ABD2-049D3BD9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37625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77428B-BB61-7647-B257-E0EB394A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33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hard,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163" b="-4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3206</Words>
  <Application>Microsoft Macintosh PowerPoint</Application>
  <PresentationFormat>Widescreen</PresentationFormat>
  <Paragraphs>370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Motivation</vt:lpstr>
      <vt:lpstr>Motivation</vt:lpstr>
      <vt:lpstr>Motivation</vt:lpstr>
      <vt:lpstr>Similarity Renormalization Group (SRG)</vt:lpstr>
      <vt:lpstr>Similarity Renormalization Group (SRG)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Summary and outlook</vt:lpstr>
      <vt:lpstr>Extras</vt:lpstr>
      <vt:lpstr>Extras</vt:lpstr>
      <vt:lpstr>SRG decoupling</vt:lpstr>
      <vt:lpstr>SRG decoupling</vt:lpstr>
      <vt:lpstr>S-state and D-state contributions</vt:lpstr>
      <vt:lpstr>Factorization</vt:lpstr>
      <vt:lpstr>SRG λ dependence in momentum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145</cp:revision>
  <dcterms:created xsi:type="dcterms:W3CDTF">2021-04-13T22:10:52Z</dcterms:created>
  <dcterms:modified xsi:type="dcterms:W3CDTF">2021-10-11T18:25:39Z</dcterms:modified>
</cp:coreProperties>
</file>